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AF0C4-19B5-401E-8A0C-DE6A9CF40530}" v="17" dt="2025-01-07T09:29:51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E55A22E0-B667-41D4-A3EA-2A4284CA649C}"/>
    <pc:docChg chg="custSel modSld">
      <pc:chgData name="He, Jiawen" userId="0ea971ef-7634-4154-9372-ea30a0cfafa9" providerId="ADAL" clId="{E55A22E0-B667-41D4-A3EA-2A4284CA649C}" dt="2024-11-18T11:04:13.874" v="1" actId="27636"/>
      <pc:docMkLst>
        <pc:docMk/>
      </pc:docMkLst>
      <pc:sldChg chg="modSp mod">
        <pc:chgData name="He, Jiawen" userId="0ea971ef-7634-4154-9372-ea30a0cfafa9" providerId="ADAL" clId="{E55A22E0-B667-41D4-A3EA-2A4284CA649C}" dt="2024-11-18T11:04:13.843" v="0" actId="27636"/>
        <pc:sldMkLst>
          <pc:docMk/>
          <pc:sldMk cId="3492407377" sldId="260"/>
        </pc:sldMkLst>
        <pc:spChg chg="mod">
          <ac:chgData name="He, Jiawen" userId="0ea971ef-7634-4154-9372-ea30a0cfafa9" providerId="ADAL" clId="{E55A22E0-B667-41D4-A3EA-2A4284CA649C}" dt="2024-11-18T11:04:13.843" v="0" actId="27636"/>
          <ac:spMkLst>
            <pc:docMk/>
            <pc:sldMk cId="3492407377" sldId="260"/>
            <ac:spMk id="2" creationId="{C23C80F9-0A42-4E93-8746-B080607196E5}"/>
          </ac:spMkLst>
        </pc:spChg>
      </pc:sldChg>
      <pc:sldChg chg="modSp mod">
        <pc:chgData name="He, Jiawen" userId="0ea971ef-7634-4154-9372-ea30a0cfafa9" providerId="ADAL" clId="{E55A22E0-B667-41D4-A3EA-2A4284CA649C}" dt="2024-11-18T11:04:13.874" v="1" actId="27636"/>
        <pc:sldMkLst>
          <pc:docMk/>
          <pc:sldMk cId="2883902398" sldId="261"/>
        </pc:sldMkLst>
        <pc:spChg chg="mod">
          <ac:chgData name="He, Jiawen" userId="0ea971ef-7634-4154-9372-ea30a0cfafa9" providerId="ADAL" clId="{E55A22E0-B667-41D4-A3EA-2A4284CA649C}" dt="2024-11-18T11:04:13.874" v="1" actId="27636"/>
          <ac:spMkLst>
            <pc:docMk/>
            <pc:sldMk cId="2883902398" sldId="261"/>
            <ac:spMk id="2" creationId="{0B80D7D9-FEA7-4566-A357-C48D655FC515}"/>
          </ac:spMkLst>
        </pc:spChg>
      </pc:sldChg>
    </pc:docChg>
  </pc:docChgLst>
  <pc:docChgLst>
    <pc:chgData name="He, Jiawen" userId="0ea971ef-7634-4154-9372-ea30a0cfafa9" providerId="ADAL" clId="{E4CAF0C4-19B5-401E-8A0C-DE6A9CF40530}"/>
    <pc:docChg chg="undo custSel modSld">
      <pc:chgData name="He, Jiawen" userId="0ea971ef-7634-4154-9372-ea30a0cfafa9" providerId="ADAL" clId="{E4CAF0C4-19B5-401E-8A0C-DE6A9CF40530}" dt="2025-01-07T09:29:51.401" v="39" actId="164"/>
      <pc:docMkLst>
        <pc:docMk/>
      </pc:docMkLst>
      <pc:sldChg chg="addSp delSp modSp mod">
        <pc:chgData name="He, Jiawen" userId="0ea971ef-7634-4154-9372-ea30a0cfafa9" providerId="ADAL" clId="{E4CAF0C4-19B5-401E-8A0C-DE6A9CF40530}" dt="2025-01-07T06:38:57.052" v="12" actId="164"/>
        <pc:sldMkLst>
          <pc:docMk/>
          <pc:sldMk cId="2068658766" sldId="256"/>
        </pc:sldMkLst>
        <pc:spChg chg="add del">
          <ac:chgData name="He, Jiawen" userId="0ea971ef-7634-4154-9372-ea30a0cfafa9" providerId="ADAL" clId="{E4CAF0C4-19B5-401E-8A0C-DE6A9CF40530}" dt="2025-01-07T06:37:57.652" v="3" actId="22"/>
          <ac:spMkLst>
            <pc:docMk/>
            <pc:sldMk cId="2068658766" sldId="256"/>
            <ac:spMk id="5" creationId="{8AA2C4C4-3F01-265B-4282-EF0EBEE223D5}"/>
          </ac:spMkLst>
        </pc:spChg>
        <pc:spChg chg="add mod">
          <ac:chgData name="He, Jiawen" userId="0ea971ef-7634-4154-9372-ea30a0cfafa9" providerId="ADAL" clId="{E4CAF0C4-19B5-401E-8A0C-DE6A9CF40530}" dt="2025-01-07T06:38:57.052" v="12" actId="164"/>
          <ac:spMkLst>
            <pc:docMk/>
            <pc:sldMk cId="2068658766" sldId="256"/>
            <ac:spMk id="7" creationId="{E3687074-C141-1215-518E-208A9570B220}"/>
          </ac:spMkLst>
        </pc:spChg>
        <pc:grpChg chg="add mod">
          <ac:chgData name="He, Jiawen" userId="0ea971ef-7634-4154-9372-ea30a0cfafa9" providerId="ADAL" clId="{E4CAF0C4-19B5-401E-8A0C-DE6A9CF40530}" dt="2025-01-07T06:38:57.052" v="12" actId="164"/>
          <ac:grpSpMkLst>
            <pc:docMk/>
            <pc:sldMk cId="2068658766" sldId="256"/>
            <ac:grpSpMk id="8" creationId="{44E318C9-329F-C28D-6ACD-141E7DCA4DFA}"/>
          </ac:grpSpMkLst>
        </pc:grpChg>
        <pc:picChg chg="mod">
          <ac:chgData name="He, Jiawen" userId="0ea971ef-7634-4154-9372-ea30a0cfafa9" providerId="ADAL" clId="{E4CAF0C4-19B5-401E-8A0C-DE6A9CF40530}" dt="2025-01-07T06:38:57.052" v="12" actId="164"/>
          <ac:picMkLst>
            <pc:docMk/>
            <pc:sldMk cId="2068658766" sldId="256"/>
            <ac:picMk id="3" creationId="{DB6FC473-2D2C-4C0B-A009-B12140FECFA5}"/>
          </ac:picMkLst>
        </pc:picChg>
      </pc:sldChg>
      <pc:sldChg chg="addSp modSp mod">
        <pc:chgData name="He, Jiawen" userId="0ea971ef-7634-4154-9372-ea30a0cfafa9" providerId="ADAL" clId="{E4CAF0C4-19B5-401E-8A0C-DE6A9CF40530}" dt="2025-01-07T09:29:15.316" v="32" actId="164"/>
        <pc:sldMkLst>
          <pc:docMk/>
          <pc:sldMk cId="650828346" sldId="258"/>
        </pc:sldMkLst>
        <pc:spChg chg="add mod">
          <ac:chgData name="He, Jiawen" userId="0ea971ef-7634-4154-9372-ea30a0cfafa9" providerId="ADAL" clId="{E4CAF0C4-19B5-401E-8A0C-DE6A9CF40530}" dt="2025-01-07T09:29:15.316" v="32" actId="164"/>
          <ac:spMkLst>
            <pc:docMk/>
            <pc:sldMk cId="650828346" sldId="258"/>
            <ac:spMk id="4" creationId="{97CE6EBC-3571-8399-00E4-2D20D62CCDBA}"/>
          </ac:spMkLst>
        </pc:spChg>
        <pc:grpChg chg="add mod">
          <ac:chgData name="He, Jiawen" userId="0ea971ef-7634-4154-9372-ea30a0cfafa9" providerId="ADAL" clId="{E4CAF0C4-19B5-401E-8A0C-DE6A9CF40530}" dt="2025-01-07T09:29:15.316" v="32" actId="164"/>
          <ac:grpSpMkLst>
            <pc:docMk/>
            <pc:sldMk cId="650828346" sldId="258"/>
            <ac:grpSpMk id="5" creationId="{A95949AB-7D61-55D4-8027-1A15AA6D4BFA}"/>
          </ac:grpSpMkLst>
        </pc:grpChg>
        <pc:picChg chg="mod">
          <ac:chgData name="He, Jiawen" userId="0ea971ef-7634-4154-9372-ea30a0cfafa9" providerId="ADAL" clId="{E4CAF0C4-19B5-401E-8A0C-DE6A9CF40530}" dt="2025-01-07T09:29:15.316" v="32" actId="164"/>
          <ac:picMkLst>
            <pc:docMk/>
            <pc:sldMk cId="650828346" sldId="258"/>
            <ac:picMk id="3" creationId="{3BCF6E54-9A96-485D-ABB6-BC66D15CE8D2}"/>
          </ac:picMkLst>
        </pc:picChg>
      </pc:sldChg>
      <pc:sldChg chg="addSp modSp">
        <pc:chgData name="He, Jiawen" userId="0ea971ef-7634-4154-9372-ea30a0cfafa9" providerId="ADAL" clId="{E4CAF0C4-19B5-401E-8A0C-DE6A9CF40530}" dt="2025-01-07T09:29:19.701" v="33" actId="164"/>
        <pc:sldMkLst>
          <pc:docMk/>
          <pc:sldMk cId="635613111" sldId="259"/>
        </pc:sldMkLst>
        <pc:spChg chg="add mod">
          <ac:chgData name="He, Jiawen" userId="0ea971ef-7634-4154-9372-ea30a0cfafa9" providerId="ADAL" clId="{E4CAF0C4-19B5-401E-8A0C-DE6A9CF40530}" dt="2025-01-07T09:29:19.701" v="33" actId="164"/>
          <ac:spMkLst>
            <pc:docMk/>
            <pc:sldMk cId="635613111" sldId="259"/>
            <ac:spMk id="4" creationId="{B4E16875-5A7B-D901-1904-82AB3A9D0090}"/>
          </ac:spMkLst>
        </pc:spChg>
        <pc:grpChg chg="add mod">
          <ac:chgData name="He, Jiawen" userId="0ea971ef-7634-4154-9372-ea30a0cfafa9" providerId="ADAL" clId="{E4CAF0C4-19B5-401E-8A0C-DE6A9CF40530}" dt="2025-01-07T09:29:19.701" v="33" actId="164"/>
          <ac:grpSpMkLst>
            <pc:docMk/>
            <pc:sldMk cId="635613111" sldId="259"/>
            <ac:grpSpMk id="5" creationId="{44B29265-E3FD-2C72-31EC-11B1626865CD}"/>
          </ac:grpSpMkLst>
        </pc:grpChg>
        <pc:picChg chg="mod">
          <ac:chgData name="He, Jiawen" userId="0ea971ef-7634-4154-9372-ea30a0cfafa9" providerId="ADAL" clId="{E4CAF0C4-19B5-401E-8A0C-DE6A9CF40530}" dt="2025-01-07T09:29:19.701" v="33" actId="164"/>
          <ac:picMkLst>
            <pc:docMk/>
            <pc:sldMk cId="635613111" sldId="259"/>
            <ac:picMk id="3" creationId="{24B1DEE6-C4C0-4A62-830E-A4E7266D7FB9}"/>
          </ac:picMkLst>
        </pc:picChg>
      </pc:sldChg>
      <pc:sldChg chg="addSp modSp">
        <pc:chgData name="He, Jiawen" userId="0ea971ef-7634-4154-9372-ea30a0cfafa9" providerId="ADAL" clId="{E4CAF0C4-19B5-401E-8A0C-DE6A9CF40530}" dt="2025-01-07T09:29:24.254" v="34" actId="164"/>
        <pc:sldMkLst>
          <pc:docMk/>
          <pc:sldMk cId="3492407377" sldId="260"/>
        </pc:sldMkLst>
        <pc:spChg chg="add mod">
          <ac:chgData name="He, Jiawen" userId="0ea971ef-7634-4154-9372-ea30a0cfafa9" providerId="ADAL" clId="{E4CAF0C4-19B5-401E-8A0C-DE6A9CF40530}" dt="2025-01-07T09:29:24.254" v="34" actId="164"/>
          <ac:spMkLst>
            <pc:docMk/>
            <pc:sldMk cId="3492407377" sldId="260"/>
            <ac:spMk id="4" creationId="{7FEB4DA6-091B-626E-76B9-B262D2E27D11}"/>
          </ac:spMkLst>
        </pc:spChg>
        <pc:grpChg chg="add mod">
          <ac:chgData name="He, Jiawen" userId="0ea971ef-7634-4154-9372-ea30a0cfafa9" providerId="ADAL" clId="{E4CAF0C4-19B5-401E-8A0C-DE6A9CF40530}" dt="2025-01-07T09:29:24.254" v="34" actId="164"/>
          <ac:grpSpMkLst>
            <pc:docMk/>
            <pc:sldMk cId="3492407377" sldId="260"/>
            <ac:grpSpMk id="5" creationId="{1C80FA4C-116F-F683-7ACC-3473225302E5}"/>
          </ac:grpSpMkLst>
        </pc:grpChg>
        <pc:picChg chg="mod">
          <ac:chgData name="He, Jiawen" userId="0ea971ef-7634-4154-9372-ea30a0cfafa9" providerId="ADAL" clId="{E4CAF0C4-19B5-401E-8A0C-DE6A9CF40530}" dt="2025-01-07T09:29:24.254" v="34" actId="164"/>
          <ac:picMkLst>
            <pc:docMk/>
            <pc:sldMk cId="3492407377" sldId="260"/>
            <ac:picMk id="3" creationId="{82D13C0C-B2E9-4307-93A7-7094E2A176F7}"/>
          </ac:picMkLst>
        </pc:picChg>
      </pc:sldChg>
      <pc:sldChg chg="addSp modSp">
        <pc:chgData name="He, Jiawen" userId="0ea971ef-7634-4154-9372-ea30a0cfafa9" providerId="ADAL" clId="{E4CAF0C4-19B5-401E-8A0C-DE6A9CF40530}" dt="2025-01-07T09:29:29.060" v="35" actId="164"/>
        <pc:sldMkLst>
          <pc:docMk/>
          <pc:sldMk cId="2883902398" sldId="261"/>
        </pc:sldMkLst>
        <pc:spChg chg="add mod">
          <ac:chgData name="He, Jiawen" userId="0ea971ef-7634-4154-9372-ea30a0cfafa9" providerId="ADAL" clId="{E4CAF0C4-19B5-401E-8A0C-DE6A9CF40530}" dt="2025-01-07T09:29:29.060" v="35" actId="164"/>
          <ac:spMkLst>
            <pc:docMk/>
            <pc:sldMk cId="2883902398" sldId="261"/>
            <ac:spMk id="4" creationId="{6B61DA44-1A1A-C3C3-9D3E-F448FBFC053B}"/>
          </ac:spMkLst>
        </pc:spChg>
        <pc:grpChg chg="add mod">
          <ac:chgData name="He, Jiawen" userId="0ea971ef-7634-4154-9372-ea30a0cfafa9" providerId="ADAL" clId="{E4CAF0C4-19B5-401E-8A0C-DE6A9CF40530}" dt="2025-01-07T09:29:29.060" v="35" actId="164"/>
          <ac:grpSpMkLst>
            <pc:docMk/>
            <pc:sldMk cId="2883902398" sldId="261"/>
            <ac:grpSpMk id="5" creationId="{46A2D6B1-AA19-193E-E7F3-C2E59B960B19}"/>
          </ac:grpSpMkLst>
        </pc:grpChg>
        <pc:picChg chg="mod">
          <ac:chgData name="He, Jiawen" userId="0ea971ef-7634-4154-9372-ea30a0cfafa9" providerId="ADAL" clId="{E4CAF0C4-19B5-401E-8A0C-DE6A9CF40530}" dt="2025-01-07T09:29:29.060" v="35" actId="164"/>
          <ac:picMkLst>
            <pc:docMk/>
            <pc:sldMk cId="2883902398" sldId="261"/>
            <ac:picMk id="3" creationId="{297AE19E-1FAB-4CA6-83BC-C69B2B5AA747}"/>
          </ac:picMkLst>
        </pc:picChg>
      </pc:sldChg>
      <pc:sldChg chg="addSp modSp mod">
        <pc:chgData name="He, Jiawen" userId="0ea971ef-7634-4154-9372-ea30a0cfafa9" providerId="ADAL" clId="{E4CAF0C4-19B5-401E-8A0C-DE6A9CF40530}" dt="2025-01-07T09:29:33.739" v="36" actId="164"/>
        <pc:sldMkLst>
          <pc:docMk/>
          <pc:sldMk cId="2716221852" sldId="262"/>
        </pc:sldMkLst>
        <pc:spChg chg="add mod">
          <ac:chgData name="He, Jiawen" userId="0ea971ef-7634-4154-9372-ea30a0cfafa9" providerId="ADAL" clId="{E4CAF0C4-19B5-401E-8A0C-DE6A9CF40530}" dt="2025-01-07T09:29:33.739" v="36" actId="164"/>
          <ac:spMkLst>
            <pc:docMk/>
            <pc:sldMk cId="2716221852" sldId="262"/>
            <ac:spMk id="4" creationId="{F2B66D05-478E-2F57-A9EC-47622CDBBDC2}"/>
          </ac:spMkLst>
        </pc:spChg>
        <pc:grpChg chg="add mod">
          <ac:chgData name="He, Jiawen" userId="0ea971ef-7634-4154-9372-ea30a0cfafa9" providerId="ADAL" clId="{E4CAF0C4-19B5-401E-8A0C-DE6A9CF40530}" dt="2025-01-07T09:29:33.739" v="36" actId="164"/>
          <ac:grpSpMkLst>
            <pc:docMk/>
            <pc:sldMk cId="2716221852" sldId="262"/>
            <ac:grpSpMk id="5" creationId="{F3739C57-BFCA-E1D7-F6DB-DA42B12E5496}"/>
          </ac:grpSpMkLst>
        </pc:grpChg>
        <pc:picChg chg="mod">
          <ac:chgData name="He, Jiawen" userId="0ea971ef-7634-4154-9372-ea30a0cfafa9" providerId="ADAL" clId="{E4CAF0C4-19B5-401E-8A0C-DE6A9CF40530}" dt="2025-01-07T09:29:33.739" v="36" actId="164"/>
          <ac:picMkLst>
            <pc:docMk/>
            <pc:sldMk cId="2716221852" sldId="262"/>
            <ac:picMk id="3" creationId="{5DA5D0EC-0A22-442D-A6C9-323C07BF7B02}"/>
          </ac:picMkLst>
        </pc:picChg>
      </pc:sldChg>
      <pc:sldChg chg="addSp modSp">
        <pc:chgData name="He, Jiawen" userId="0ea971ef-7634-4154-9372-ea30a0cfafa9" providerId="ADAL" clId="{E4CAF0C4-19B5-401E-8A0C-DE6A9CF40530}" dt="2025-01-07T09:29:38.925" v="37" actId="164"/>
        <pc:sldMkLst>
          <pc:docMk/>
          <pc:sldMk cId="1225577956" sldId="263"/>
        </pc:sldMkLst>
        <pc:spChg chg="add mod">
          <ac:chgData name="He, Jiawen" userId="0ea971ef-7634-4154-9372-ea30a0cfafa9" providerId="ADAL" clId="{E4CAF0C4-19B5-401E-8A0C-DE6A9CF40530}" dt="2025-01-07T09:29:38.925" v="37" actId="164"/>
          <ac:spMkLst>
            <pc:docMk/>
            <pc:sldMk cId="1225577956" sldId="263"/>
            <ac:spMk id="4" creationId="{DF0144D8-831C-0630-AC4C-89C6C67FACA7}"/>
          </ac:spMkLst>
        </pc:spChg>
        <pc:grpChg chg="add mod">
          <ac:chgData name="He, Jiawen" userId="0ea971ef-7634-4154-9372-ea30a0cfafa9" providerId="ADAL" clId="{E4CAF0C4-19B5-401E-8A0C-DE6A9CF40530}" dt="2025-01-07T09:29:38.925" v="37" actId="164"/>
          <ac:grpSpMkLst>
            <pc:docMk/>
            <pc:sldMk cId="1225577956" sldId="263"/>
            <ac:grpSpMk id="5" creationId="{A5AEC9C6-D7B4-BA0A-A755-BF241E3F51CA}"/>
          </ac:grpSpMkLst>
        </pc:grpChg>
        <pc:picChg chg="mod">
          <ac:chgData name="He, Jiawen" userId="0ea971ef-7634-4154-9372-ea30a0cfafa9" providerId="ADAL" clId="{E4CAF0C4-19B5-401E-8A0C-DE6A9CF40530}" dt="2025-01-07T09:29:38.925" v="37" actId="164"/>
          <ac:picMkLst>
            <pc:docMk/>
            <pc:sldMk cId="1225577956" sldId="263"/>
            <ac:picMk id="3" creationId="{4FDB16B3-DE00-42A6-8380-057C9026ADE8}"/>
          </ac:picMkLst>
        </pc:picChg>
      </pc:sldChg>
      <pc:sldChg chg="addSp modSp">
        <pc:chgData name="He, Jiawen" userId="0ea971ef-7634-4154-9372-ea30a0cfafa9" providerId="ADAL" clId="{E4CAF0C4-19B5-401E-8A0C-DE6A9CF40530}" dt="2025-01-07T09:29:43.403" v="38" actId="164"/>
        <pc:sldMkLst>
          <pc:docMk/>
          <pc:sldMk cId="2549076008" sldId="264"/>
        </pc:sldMkLst>
        <pc:spChg chg="add mod">
          <ac:chgData name="He, Jiawen" userId="0ea971ef-7634-4154-9372-ea30a0cfafa9" providerId="ADAL" clId="{E4CAF0C4-19B5-401E-8A0C-DE6A9CF40530}" dt="2025-01-07T09:29:43.403" v="38" actId="164"/>
          <ac:spMkLst>
            <pc:docMk/>
            <pc:sldMk cId="2549076008" sldId="264"/>
            <ac:spMk id="4" creationId="{D85FA830-EEDF-611F-4FE8-DCA6FDE8A51F}"/>
          </ac:spMkLst>
        </pc:spChg>
        <pc:grpChg chg="add mod">
          <ac:chgData name="He, Jiawen" userId="0ea971ef-7634-4154-9372-ea30a0cfafa9" providerId="ADAL" clId="{E4CAF0C4-19B5-401E-8A0C-DE6A9CF40530}" dt="2025-01-07T09:29:43.403" v="38" actId="164"/>
          <ac:grpSpMkLst>
            <pc:docMk/>
            <pc:sldMk cId="2549076008" sldId="264"/>
            <ac:grpSpMk id="5" creationId="{E70B8FA7-62EB-C017-A4EE-DB27451DE26F}"/>
          </ac:grpSpMkLst>
        </pc:grpChg>
        <pc:picChg chg="mod">
          <ac:chgData name="He, Jiawen" userId="0ea971ef-7634-4154-9372-ea30a0cfafa9" providerId="ADAL" clId="{E4CAF0C4-19B5-401E-8A0C-DE6A9CF40530}" dt="2025-01-07T09:29:43.403" v="38" actId="164"/>
          <ac:picMkLst>
            <pc:docMk/>
            <pc:sldMk cId="2549076008" sldId="264"/>
            <ac:picMk id="3" creationId="{53B839E7-9CA0-418D-9817-DF66E24E3683}"/>
          </ac:picMkLst>
        </pc:picChg>
      </pc:sldChg>
      <pc:sldChg chg="addSp modSp">
        <pc:chgData name="He, Jiawen" userId="0ea971ef-7634-4154-9372-ea30a0cfafa9" providerId="ADAL" clId="{E4CAF0C4-19B5-401E-8A0C-DE6A9CF40530}" dt="2025-01-07T09:29:51.401" v="39" actId="164"/>
        <pc:sldMkLst>
          <pc:docMk/>
          <pc:sldMk cId="3459810519" sldId="265"/>
        </pc:sldMkLst>
        <pc:spChg chg="add mod">
          <ac:chgData name="He, Jiawen" userId="0ea971ef-7634-4154-9372-ea30a0cfafa9" providerId="ADAL" clId="{E4CAF0C4-19B5-401E-8A0C-DE6A9CF40530}" dt="2025-01-07T09:29:51.401" v="39" actId="164"/>
          <ac:spMkLst>
            <pc:docMk/>
            <pc:sldMk cId="3459810519" sldId="265"/>
            <ac:spMk id="4" creationId="{B2EC3413-5E53-289B-AA7C-68C07D512190}"/>
          </ac:spMkLst>
        </pc:spChg>
        <pc:grpChg chg="add mod">
          <ac:chgData name="He, Jiawen" userId="0ea971ef-7634-4154-9372-ea30a0cfafa9" providerId="ADAL" clId="{E4CAF0C4-19B5-401E-8A0C-DE6A9CF40530}" dt="2025-01-07T09:29:51.401" v="39" actId="164"/>
          <ac:grpSpMkLst>
            <pc:docMk/>
            <pc:sldMk cId="3459810519" sldId="265"/>
            <ac:grpSpMk id="5" creationId="{BFF57B2D-CE70-F6D1-C692-95EDD8545401}"/>
          </ac:grpSpMkLst>
        </pc:grpChg>
        <pc:picChg chg="mod">
          <ac:chgData name="He, Jiawen" userId="0ea971ef-7634-4154-9372-ea30a0cfafa9" providerId="ADAL" clId="{E4CAF0C4-19B5-401E-8A0C-DE6A9CF40530}" dt="2025-01-07T09:29:51.401" v="39" actId="164"/>
          <ac:picMkLst>
            <pc:docMk/>
            <pc:sldMk cId="3459810519" sldId="265"/>
            <ac:picMk id="3" creationId="{B038F7AB-8D59-4D17-B93C-4B788C4F41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5BBB-BCEA-4162-A0E7-497C2598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477F3-332C-4379-9EDB-88440CF9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D1C-121D-42FC-9BFA-6E8B1919C533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BBF50-7F34-4044-BF1C-41EDF45B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70189-F025-408C-B1BD-9CC6B450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5B3-2DC6-4D4E-AE67-20082955A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8CE47-5C56-4F14-92AE-F90CDA0E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584D-F8B2-4706-AC66-E42E08EC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5295-46BF-43DA-A06B-C7F9D0245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6D1C-121D-42FC-9BFA-6E8B1919C533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ADF1-DB9B-4D61-A433-0606D7C8D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9464-C5CD-437E-BCDD-10389B0FB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15B3-2DC6-4D4E-AE67-20082955A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B77A3-EF28-43C3-B3E2-629C007C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and airway smooth muscle cell interactions in asthma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4E318C9-329F-C28D-6ACD-141E7DCA4DF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6FC473-2D2C-4C0B-A009-B12140FECFA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687074-C141-1215-518E-208A9570B220}"/>
                </a:ext>
              </a:extLst>
            </p:cNvPr>
            <p:cNvSpPr txBox="1"/>
            <p:nvPr/>
          </p:nvSpPr>
          <p:spPr>
            <a:xfrm>
              <a:off x="470042" y="6627168"/>
              <a:ext cx="1093427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65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F6BAD-0217-4058-A953-90F5D160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smooth muscle – structure and function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5949AB-7D61-55D4-8027-1A15AA6D4BFA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CF6E54-9A96-485D-ABB6-BC66D15CE8D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7CE6EBC-3571-8399-00E4-2D20D62CCDBA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82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76C923-C0FE-4E1D-ABAD-2A13969F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Asthma vs non-asthmatic eosinophilic bronchitis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4B29265-E3FD-2C72-31EC-11B1626865CD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B1DEE6-C4C0-4A62-830E-A4E7266D7FB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4E16875-5A7B-D901-1904-82AB3A9D0090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1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C80F9-0A42-4E93-8746-B0806071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Airway hyperresponsiveness: mast cell-airway smooth </a:t>
            </a:r>
            <a:br>
              <a:rPr lang="en-GB"/>
            </a:br>
            <a:r>
              <a:rPr lang="en-GB"/>
              <a:t>muscle interactions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C80FA4C-116F-F683-7ACC-3473225302E5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D13C0C-B2E9-4307-93A7-7094E2A176F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FEB4DA6-091B-626E-76B9-B262D2E27D11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40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0D7D9-FEA7-4566-A357-C48D655F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Inflammatory cell microlocalisation in the airway smooth </a:t>
            </a:r>
            <a:br>
              <a:rPr lang="en-GB"/>
            </a:br>
            <a:r>
              <a:rPr lang="en-GB"/>
              <a:t>muscle bundle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6A2D6B1-AA19-193E-E7F3-C2E59B960B19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7AE19E-1FAB-4CA6-83BC-C69B2B5AA74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B61DA44-1A1A-C3C3-9D3E-F448FBFC053B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90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AF04E-04DE-45F9-A86B-AEEC0264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smooth muscle dysfunction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3739C57-BFCA-E1D7-F6DB-DA42B12E5496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A5D0EC-0A22-442D-A6C9-323C07BF7B0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B66D05-478E-2F57-A9EC-47622CDBBDC2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22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3FCCD-AE59-4291-800D-49F7DF6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Epithelial-derived cytokines: inflammatory cell and airway smooth muscle interactions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AEC9C6-D7B4-BA0A-A755-BF241E3F51CA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DB16B3-DE00-42A6-8380-057C9026ADE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0144D8-831C-0630-AC4C-89C6C67FACA7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57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30195F-E996-4C35-A4AF-B4E4AA68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cell and airway smooth muscle interactions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0B8FA7-62EB-C017-A4EE-DB27451DE26F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B839E7-9CA0-418D-9817-DF66E24E368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85FA830-EEDF-611F-4FE8-DCA6FDE8A51F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7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7E5DA-A819-4860-98FE-15211415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Institute for Lung Health 20 in 2020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FF57B2D-CE70-F6D1-C692-95EDD8545401}"/>
              </a:ext>
            </a:extLst>
          </p:cNvPr>
          <p:cNvGrpSpPr/>
          <p:nvPr/>
        </p:nvGrpSpPr>
        <p:grpSpPr>
          <a:xfrm>
            <a:off x="0" y="0"/>
            <a:ext cx="12192000" cy="6863083"/>
            <a:chOff x="0" y="0"/>
            <a:chExt cx="12192000" cy="6863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38F7AB-8D59-4D17-B93C-4B788C4F41D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2EC3413-5E53-289B-AA7C-68C07D512190}"/>
                </a:ext>
              </a:extLst>
            </p:cNvPr>
            <p:cNvSpPr txBox="1"/>
            <p:nvPr/>
          </p:nvSpPr>
          <p:spPr>
            <a:xfrm>
              <a:off x="470042" y="6682584"/>
              <a:ext cx="1093427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81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Props1.xml><?xml version="1.0" encoding="utf-8"?>
<ds:datastoreItem xmlns:ds="http://schemas.openxmlformats.org/officeDocument/2006/customXml" ds:itemID="{B03EB70A-D571-4A4F-91AF-C8CE59E69E09}"/>
</file>

<file path=customXml/itemProps2.xml><?xml version="1.0" encoding="utf-8"?>
<ds:datastoreItem xmlns:ds="http://schemas.openxmlformats.org/officeDocument/2006/customXml" ds:itemID="{70513B83-F860-4CBD-9C95-7FB70E6270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BA7D4-5BD5-472E-8EF4-818BB537B3B8}">
  <ds:schemaRefs>
    <ds:schemaRef ds:uri="http://schemas.microsoft.com/office/2006/metadata/properties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cc4038ed-d345-4947-b061-34ef88336004"/>
    <ds:schemaRef ds:uri="e6dd1411-ccec-4e4f-b73c-9c678b3207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392</Words>
  <Application>Microsoft Office PowerPoint</Application>
  <PresentationFormat>宽屏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Inflammatory and airway smooth muscle cell interactions in asthma </vt:lpstr>
      <vt:lpstr>Airway smooth muscle – structure and function</vt:lpstr>
      <vt:lpstr>Asthma vs non-asthmatic eosinophilic bronchitis</vt:lpstr>
      <vt:lpstr>Airway hyperresponsiveness: mast cell-airway smooth  muscle interactions</vt:lpstr>
      <vt:lpstr>Inflammatory cell microlocalisation in the airway smooth  muscle bundle </vt:lpstr>
      <vt:lpstr>Airway smooth muscle dysfunction</vt:lpstr>
      <vt:lpstr>Epithelial-derived cytokines: inflammatory cell and airway smooth muscle interactions </vt:lpstr>
      <vt:lpstr>Inflammatory cell and airway smooth muscle interactions</vt:lpstr>
      <vt:lpstr>Institute for Lung Health 20 in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and airway smooth muscle cell interactions in asthma</dc:title>
  <dc:creator>Frances Singer</dc:creator>
  <cp:lastModifiedBy>He, Jiawen</cp:lastModifiedBy>
  <cp:revision>2</cp:revision>
  <dcterms:created xsi:type="dcterms:W3CDTF">2022-10-26T08:58:46Z</dcterms:created>
  <dcterms:modified xsi:type="dcterms:W3CDTF">2025-01-07T09:29:59Z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